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6" r:id="rId5"/>
  </p:sldMasterIdLst>
  <p:sldIdLst>
    <p:sldId id="256" r:id="rId6"/>
    <p:sldId id="257" r:id="rId7"/>
    <p:sldId id="270" r:id="rId8"/>
    <p:sldId id="265" r:id="rId9"/>
    <p:sldId id="267" r:id="rId10"/>
    <p:sldId id="258" r:id="rId11"/>
    <p:sldId id="262" r:id="rId12"/>
    <p:sldId id="264" r:id="rId13"/>
    <p:sldId id="263" r:id="rId14"/>
    <p:sldId id="261" r:id="rId15"/>
    <p:sldId id="260" r:id="rId16"/>
    <p:sldId id="259" r:id="rId17"/>
    <p:sldId id="268" r:id="rId1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B04608-6B92-4FDD-8D87-89F03AD15513}" v="25" dt="2023-11-18T10:23:00.0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0" autoAdjust="0"/>
    <p:restoredTop sz="94660"/>
  </p:normalViewPr>
  <p:slideViewPr>
    <p:cSldViewPr snapToGrid="0">
      <p:cViewPr varScale="1">
        <p:scale>
          <a:sx n="46" d="100"/>
          <a:sy n="46" d="100"/>
        </p:scale>
        <p:origin x="43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rigo Tapiador Cano" userId="c979b7f13d1fe26d" providerId="LiveId" clId="{52B04608-6B92-4FDD-8D87-89F03AD15513}"/>
    <pc:docChg chg="custSel modSld">
      <pc:chgData name="Rodrigo Tapiador Cano" userId="c979b7f13d1fe26d" providerId="LiveId" clId="{52B04608-6B92-4FDD-8D87-89F03AD15513}" dt="2023-11-18T10:28:24.333" v="161" actId="20577"/>
      <pc:docMkLst>
        <pc:docMk/>
      </pc:docMkLst>
      <pc:sldChg chg="modSp mod">
        <pc:chgData name="Rodrigo Tapiador Cano" userId="c979b7f13d1fe26d" providerId="LiveId" clId="{52B04608-6B92-4FDD-8D87-89F03AD15513}" dt="2023-11-18T10:19:05.274" v="39" actId="20577"/>
        <pc:sldMkLst>
          <pc:docMk/>
          <pc:sldMk cId="586723445" sldId="258"/>
        </pc:sldMkLst>
        <pc:graphicFrameChg chg="modGraphic">
          <ac:chgData name="Rodrigo Tapiador Cano" userId="c979b7f13d1fe26d" providerId="LiveId" clId="{52B04608-6B92-4FDD-8D87-89F03AD15513}" dt="2023-11-18T10:19:01.016" v="38" actId="20577"/>
          <ac:graphicFrameMkLst>
            <pc:docMk/>
            <pc:sldMk cId="586723445" sldId="258"/>
            <ac:graphicFrameMk id="5" creationId="{D508CC4B-F798-E1A9-1311-72B820917AD8}"/>
          </ac:graphicFrameMkLst>
        </pc:graphicFrameChg>
        <pc:graphicFrameChg chg="modGraphic">
          <ac:chgData name="Rodrigo Tapiador Cano" userId="c979b7f13d1fe26d" providerId="LiveId" clId="{52B04608-6B92-4FDD-8D87-89F03AD15513}" dt="2023-11-18T10:19:05.274" v="39" actId="20577"/>
          <ac:graphicFrameMkLst>
            <pc:docMk/>
            <pc:sldMk cId="586723445" sldId="258"/>
            <ac:graphicFrameMk id="6" creationId="{FF52D237-C792-7296-3FD0-22BD7BC10EF8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8:24.333" v="161" actId="20577"/>
        <pc:sldMkLst>
          <pc:docMk/>
          <pc:sldMk cId="3526922157" sldId="259"/>
        </pc:sldMkLst>
        <pc:graphicFrameChg chg="modGraphic">
          <ac:chgData name="Rodrigo Tapiador Cano" userId="c979b7f13d1fe26d" providerId="LiveId" clId="{52B04608-6B92-4FDD-8D87-89F03AD15513}" dt="2023-11-18T10:28:15.262" v="154" actId="20577"/>
          <ac:graphicFrameMkLst>
            <pc:docMk/>
            <pc:sldMk cId="3526922157" sldId="259"/>
            <ac:graphicFrameMk id="5" creationId="{D508CC4B-F798-E1A9-1311-72B820917AD8}"/>
          </ac:graphicFrameMkLst>
        </pc:graphicFrameChg>
        <pc:graphicFrameChg chg="modGraphic">
          <ac:chgData name="Rodrigo Tapiador Cano" userId="c979b7f13d1fe26d" providerId="LiveId" clId="{52B04608-6B92-4FDD-8D87-89F03AD15513}" dt="2023-11-18T10:28:24.333" v="161" actId="20577"/>
          <ac:graphicFrameMkLst>
            <pc:docMk/>
            <pc:sldMk cId="3526922157" sldId="259"/>
            <ac:graphicFrameMk id="6" creationId="{FF52D237-C792-7296-3FD0-22BD7BC10EF8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7:28.341" v="153" actId="1076"/>
        <pc:sldMkLst>
          <pc:docMk/>
          <pc:sldMk cId="2510454811" sldId="260"/>
        </pc:sldMkLst>
        <pc:graphicFrameChg chg="modGraphic">
          <ac:chgData name="Rodrigo Tapiador Cano" userId="c979b7f13d1fe26d" providerId="LiveId" clId="{52B04608-6B92-4FDD-8D87-89F03AD15513}" dt="2023-11-18T10:25:05.282" v="85" actId="207"/>
          <ac:graphicFrameMkLst>
            <pc:docMk/>
            <pc:sldMk cId="2510454811" sldId="260"/>
            <ac:graphicFrameMk id="5" creationId="{D508CC4B-F798-E1A9-1311-72B820917AD8}"/>
          </ac:graphicFrameMkLst>
        </pc:graphicFrameChg>
        <pc:graphicFrameChg chg="mod modGraphic">
          <ac:chgData name="Rodrigo Tapiador Cano" userId="c979b7f13d1fe26d" providerId="LiveId" clId="{52B04608-6B92-4FDD-8D87-89F03AD15513}" dt="2023-11-18T10:27:28.341" v="153" actId="1076"/>
          <ac:graphicFrameMkLst>
            <pc:docMk/>
            <pc:sldMk cId="2510454811" sldId="260"/>
            <ac:graphicFrameMk id="8" creationId="{E419E3AC-EA90-EE44-DEA5-160C91DD36E2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4:25.344" v="80" actId="20577"/>
        <pc:sldMkLst>
          <pc:docMk/>
          <pc:sldMk cId="386300037" sldId="261"/>
        </pc:sldMkLst>
        <pc:graphicFrameChg chg="modGraphic">
          <ac:chgData name="Rodrigo Tapiador Cano" userId="c979b7f13d1fe26d" providerId="LiveId" clId="{52B04608-6B92-4FDD-8D87-89F03AD15513}" dt="2023-11-18T10:23:46.994" v="59" actId="20577"/>
          <ac:graphicFrameMkLst>
            <pc:docMk/>
            <pc:sldMk cId="386300037" sldId="261"/>
            <ac:graphicFrameMk id="5" creationId="{D508CC4B-F798-E1A9-1311-72B820917AD8}"/>
          </ac:graphicFrameMkLst>
        </pc:graphicFrameChg>
        <pc:graphicFrameChg chg="modGraphic">
          <ac:chgData name="Rodrigo Tapiador Cano" userId="c979b7f13d1fe26d" providerId="LiveId" clId="{52B04608-6B92-4FDD-8D87-89F03AD15513}" dt="2023-11-18T10:24:25.344" v="80" actId="20577"/>
          <ac:graphicFrameMkLst>
            <pc:docMk/>
            <pc:sldMk cId="386300037" sldId="261"/>
            <ac:graphicFrameMk id="6" creationId="{FF52D237-C792-7296-3FD0-22BD7BC10EF8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1:17.203" v="46" actId="1076"/>
        <pc:sldMkLst>
          <pc:docMk/>
          <pc:sldMk cId="190581382" sldId="262"/>
        </pc:sldMkLst>
        <pc:graphicFrameChg chg="modGraphic">
          <ac:chgData name="Rodrigo Tapiador Cano" userId="c979b7f13d1fe26d" providerId="LiveId" clId="{52B04608-6B92-4FDD-8D87-89F03AD15513}" dt="2023-11-18T10:20:55.282" v="43" actId="20577"/>
          <ac:graphicFrameMkLst>
            <pc:docMk/>
            <pc:sldMk cId="190581382" sldId="262"/>
            <ac:graphicFrameMk id="5" creationId="{D508CC4B-F798-E1A9-1311-72B820917AD8}"/>
          </ac:graphicFrameMkLst>
        </pc:graphicFrameChg>
        <pc:graphicFrameChg chg="mod">
          <ac:chgData name="Rodrigo Tapiador Cano" userId="c979b7f13d1fe26d" providerId="LiveId" clId="{52B04608-6B92-4FDD-8D87-89F03AD15513}" dt="2023-11-18T10:21:17.203" v="46" actId="1076"/>
          <ac:graphicFrameMkLst>
            <pc:docMk/>
            <pc:sldMk cId="190581382" sldId="262"/>
            <ac:graphicFrameMk id="8" creationId="{E419E3AC-EA90-EE44-DEA5-160C91DD36E2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3:03.377" v="55" actId="1076"/>
        <pc:sldMkLst>
          <pc:docMk/>
          <pc:sldMk cId="3359329575" sldId="263"/>
        </pc:sldMkLst>
        <pc:graphicFrameChg chg="mod">
          <ac:chgData name="Rodrigo Tapiador Cano" userId="c979b7f13d1fe26d" providerId="LiveId" clId="{52B04608-6B92-4FDD-8D87-89F03AD15513}" dt="2023-11-18T10:23:03.377" v="55" actId="1076"/>
          <ac:graphicFrameMkLst>
            <pc:docMk/>
            <pc:sldMk cId="3359329575" sldId="263"/>
            <ac:graphicFrameMk id="8" creationId="{E419E3AC-EA90-EE44-DEA5-160C91DD36E2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22:10.244" v="52" actId="1076"/>
        <pc:sldMkLst>
          <pc:docMk/>
          <pc:sldMk cId="336350142" sldId="264"/>
        </pc:sldMkLst>
        <pc:graphicFrameChg chg="modGraphic">
          <ac:chgData name="Rodrigo Tapiador Cano" userId="c979b7f13d1fe26d" providerId="LiveId" clId="{52B04608-6B92-4FDD-8D87-89F03AD15513}" dt="2023-11-18T10:21:52.705" v="49" actId="20577"/>
          <ac:graphicFrameMkLst>
            <pc:docMk/>
            <pc:sldMk cId="336350142" sldId="264"/>
            <ac:graphicFrameMk id="5" creationId="{D508CC4B-F798-E1A9-1311-72B820917AD8}"/>
          </ac:graphicFrameMkLst>
        </pc:graphicFrameChg>
        <pc:graphicFrameChg chg="mod">
          <ac:chgData name="Rodrigo Tapiador Cano" userId="c979b7f13d1fe26d" providerId="LiveId" clId="{52B04608-6B92-4FDD-8D87-89F03AD15513}" dt="2023-11-18T10:22:10.244" v="52" actId="1076"/>
          <ac:graphicFrameMkLst>
            <pc:docMk/>
            <pc:sldMk cId="336350142" sldId="264"/>
            <ac:graphicFrameMk id="8" creationId="{E419E3AC-EA90-EE44-DEA5-160C91DD36E2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16:08.242" v="29"/>
        <pc:sldMkLst>
          <pc:docMk/>
          <pc:sldMk cId="3580560993" sldId="265"/>
        </pc:sldMkLst>
        <pc:graphicFrameChg chg="modGraphic">
          <ac:chgData name="Rodrigo Tapiador Cano" userId="c979b7f13d1fe26d" providerId="LiveId" clId="{52B04608-6B92-4FDD-8D87-89F03AD15513}" dt="2023-11-18T10:13:51.651" v="2" actId="20577"/>
          <ac:graphicFrameMkLst>
            <pc:docMk/>
            <pc:sldMk cId="3580560993" sldId="265"/>
            <ac:graphicFrameMk id="5" creationId="{D508CC4B-F798-E1A9-1311-72B820917AD8}"/>
          </ac:graphicFrameMkLst>
        </pc:graphicFrameChg>
        <pc:graphicFrameChg chg="mod modGraphic">
          <ac:chgData name="Rodrigo Tapiador Cano" userId="c979b7f13d1fe26d" providerId="LiveId" clId="{52B04608-6B92-4FDD-8D87-89F03AD15513}" dt="2023-11-18T10:16:08.242" v="29"/>
          <ac:graphicFrameMkLst>
            <pc:docMk/>
            <pc:sldMk cId="3580560993" sldId="265"/>
            <ac:graphicFrameMk id="8" creationId="{E419E3AC-EA90-EE44-DEA5-160C91DD36E2}"/>
          </ac:graphicFrameMkLst>
        </pc:graphicFrameChg>
      </pc:sldChg>
      <pc:sldChg chg="modSp mod">
        <pc:chgData name="Rodrigo Tapiador Cano" userId="c979b7f13d1fe26d" providerId="LiveId" clId="{52B04608-6B92-4FDD-8D87-89F03AD15513}" dt="2023-11-18T10:18:08.886" v="34" actId="207"/>
        <pc:sldMkLst>
          <pc:docMk/>
          <pc:sldMk cId="1281130530" sldId="267"/>
        </pc:sldMkLst>
        <pc:graphicFrameChg chg="modGraphic">
          <ac:chgData name="Rodrigo Tapiador Cano" userId="c979b7f13d1fe26d" providerId="LiveId" clId="{52B04608-6B92-4FDD-8D87-89F03AD15513}" dt="2023-11-18T10:18:08.886" v="34" actId="207"/>
          <ac:graphicFrameMkLst>
            <pc:docMk/>
            <pc:sldMk cId="1281130530" sldId="267"/>
            <ac:graphicFrameMk id="5" creationId="{D508CC4B-F798-E1A9-1311-72B820917AD8}"/>
          </ac:graphicFrameMkLst>
        </pc:graphicFrameChg>
        <pc:graphicFrameChg chg="mod">
          <ac:chgData name="Rodrigo Tapiador Cano" userId="c979b7f13d1fe26d" providerId="LiveId" clId="{52B04608-6B92-4FDD-8D87-89F03AD15513}" dt="2023-11-18T10:17:55.947" v="32"/>
          <ac:graphicFrameMkLst>
            <pc:docMk/>
            <pc:sldMk cId="1281130530" sldId="267"/>
            <ac:graphicFrameMk id="8" creationId="{E419E3AC-EA90-EE44-DEA5-160C91DD36E2}"/>
          </ac:graphicFrameMkLst>
        </pc:graphicFrame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2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30639 6879 32767 0 0,'0'4'0'0'0,"8"10"0"0"0,8 12 0 0 0,9 8 0 0 0,8 13 0 0 0,8 10 0 0 0,5 4 0 0 0,4 5 0 0 0,0 3 0 0 0,2-1 0 0 0,0-4 0 0 0,-1-5 0 0 0,-4-7 0 0 0,-7-5 0 0 0,-1-5 0 0 0,-2-7 0 0 0,-5-4 0 0 0,-2-4 0 0 0,-3-6 0 0 0,-1-6 0 0 0,-2-7 0 0 0,-4-3 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25453 18644 32767 0 0,'8'0'0'0'0,"25"-4"0"0"0,27-11 0 0 0,33-10 0 0 0,27-9 0 0 0,17-4 0 0 0,-13 5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26220 19168 32767 0 0,'4'8'0'0'0,"11"12"0"0"0,5 19 0 0 0,10 20 0 0 0,6 21 0 0 0,7 14 0 0 0,4 3 0 0 0,7-1 0 0 0,3-5 0 0 0,-5-9 0 0 0,-2-15 0 0 0,-5-14 0 0 0,-2-16 0 0 0,-5-15 0 0 0,-8-19 0 0 0,-5-23 0 0 0,-6-25 0 0 0,-8-30 0 0 0,0-28 0 0 0,1-22 0 0 0,4-14 0 0 0,3-6 0 0 0,2 5 0 0 0,7 19 0 0 0,2 24 0 0 0,-4 30 0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27906 19252 32767 0 0,'-8'0'0'0'0,"-12"-8"0"0"0,-15-3 0 0 0,-14 0 0 0 0,-11 7 0 0 0,-9 12 0 0 0,-5 17 0 0 0,2 26 0 0 0,9 26 0 0 0,14 20 0 0 0,17 15 0 0 0,21 1 0 0 0,22-5 0 0 0,21-14 0 0 0,18-17 0 0 0,18-23 0 0 0,5-24 0 0 0,3-31 0 0 0,-2-26 0 0 0,-7-23 0 0 0,-13-24 0 0 0,-17-19 0 0 0,-18-21 0 0 0,-17-11 0 0 0,-22-2 0 0 0,-15 13 0 0 0,-15 21 0 0 0,-7 26 0 0 0,-3 25 0 0 0,1 20 0 0 0,10 13 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28522 17674 32767 0 0,'4'0'0'0'0,"6"9"0"0"0,5 15 0 0 0,5 20 0 0 0,3 25 0 0 0,1 25 0 0 0,2 22 0 0 0,0 22 0 0 0,0 16 0 0 0,-5 12 0 0 0,-1 7 0 0 0,-4 4 0 0 0,-5-3 0 0 0,-4-9 0 0 0,-4-17 0 0 0,-2-20 0 0 0,-1-32 0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29289 18781 32767 0 0,'-4'0'0'0'0,"-10"4"0"0"0,-11 6 0 0 0,-10 5 0 0 0,-7 9 0 0 0,-5 17 0 0 0,-3 23 0 0 0,-2 21 0 0 0,9 22 0 0 0,10 19 0 0 0,13 8 0 0 0,16 3 0 0 0,19-5 0 0 0,18-13 0 0 0,18-13 0 0 0,16-20 0 0 0,9-26 0 0 0,5-22 0 0 0,1-26 0 0 0,0-24 0 0 0,-2-27 0 0 0,-6-28 0 0 0,-11-27 0 0 0,-12-24 0 0 0,-11-21 0 0 0,-16-17 0 0 0,-17-7 0 0 0,-13 3 0 0 0,-18 11 0 0 0,-23 24 0 0 0,-20 32 0 0 0,-19 40 0 0 0,-22 47 0 0 0,-20 49 0 0 0,-16 39 0 0 0,-3 22 0 0 0,23-6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2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30824 7646 32767 0 0,'0'-4'0'0'0,"0"-10"0"0"0,8-19 0 0 0,12-22 0 0 0,11-18 0 0 0,12-13 0 0 0,12-9 0 0 0,14-6 0 0 0,11-2 0 0 0,10-1 0 0 0,2 5 0 0 0,-15 19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2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30665 8043 32767 0 0,'4'5'0'0'0,"2"9"0"0"0,4 11 0 0 0,4 10 0 0 0,4 7 0 0 0,8 5 0 0 0,3-1 0 0 0,6 0 0 0 0,5 0 0 0 0,4-2 0 0 0,3-2 0 0 0,2-2 0 0 0,6-1 0 0 0,-3-2 0 0 0,-2 1 0 0 0,0-1 0 0 0,-5-4 0 0 0,-6 2 0 0 0,-5-1 0 0 0,-4-7 0 0 0,-3-3 0 0 0,-6-1 0 0 0,-3-1 0 0 0,1 0 0 0 0,-4 1 0 0 0,-4 0 0 0 0,0 1 0 0 0,3-3 0 0 0,-1-6 0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2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30612 8830 32767 0 0,'5'0'0'0'0,"4"-9"0"0"0,7-6 0 0 0,3-6 0 0 0,4-3 0 0 0,6-1 0 0 0,2-6 0 0 0,0-1 0 0 0,4 0 0 0 0,-1-2 0 0 0,3-5 0 0 0,4 1 0 0 0,3-2 0 0 0,2-3 0 0 0,3-2 0 0 0,4-6 0 0 0,8-4 0 0 0,0 0 0 0 0,3 1 0 0 0,0 5 0 0 0,1 2 0 0 0,-2 6 0 0 0,-4 0 0 0 0,2 4 0 0 0,-1-1 0 0 0,-3 2 0 0 0,-11 7 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29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30295 10160 32767 0 0,'4'0'0'0'0,"6"4"0"0"0,14 6 0 0 0,11 10 0 0 0,8 5 0 0 0,10 11 0 0 0,8 9 0 0 0,6 4 0 0 0,6 7 0 0 0,1 2 0 0 0,3 5 0 0 0,-5-1 0 0 0,-1 2 0 0 0,-5-1 0 0 0,0-3 0 0 0,-4-4 0 0 0,-3-2 0 0 0,-3-2 0 0 0,-3-6 0 0 0,-11-10 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31710 9975 32767 0 0,'-4'0'0'0'0,"-10"0"0"0"0,-7 0 0 0 0,-13 8 0 0 0,-12 16 0 0 0,-17 21 0 0 0,-13 19 0 0 0,-20 25 0 0 0,-19 17 0 0 0,-15 18 0 0 0,-15 11 0 0 0,-9 10 0 0 0,-3 4 0 0 0,0-5 0 0 0,5-11 0 0 0,28-27 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20792 18572 32767 0 0,'-4'0'0'0'0,"-10"-4"0"0"0,-11-6 0 0 0,-6-5 0 0 0,-5-1 0 0 0,-2 4 0 0 0,2 6 0 0 0,3 15 0 0 0,3 12 0 0 0,2 21 0 0 0,1 20 0 0 0,6 20 0 0 0,6 18 0 0 0,6 13 0 0 0,4 8 0 0 0,8 9 0 0 0,7 4 0 0 0,6 4 0 0 0,5 0 0 0 0,2-6 0 0 0,3-14 0 0 0,0-17 0 0 0,-4-23 0 0 0,-1-20 0 0 0,-9-23 0 0 0,-11-27 0 0 0,-9-28 0 0 0,-12-27 0 0 0,-11-22 0 0 0,-9-21 0 0 0,-6-16 0 0 0,1-16 0 0 0,3-12 0 0 0,5-9 0 0 0,9-5 0 0 0,13-3 0 0 0,18-6 0 0 0,21 3 0 0 0,27 6 0 0 0,27 12 0 0 0,21 16 0 0 0,19 20 0 0 0,14 23 0 0 0,12 24 0 0 0,1 26 0 0 0,-11 21 0 0 0,-16 25 0 0 0,-23 21 0 0 0,-28 22 0 0 0,-34 16 0 0 0,-35 13 0 0 0,-35 7 0 0 0,-27 4 0 0 0,-20-7 0 0 0,-8-11 0 0 0,2-11 0 0 0,9-18 0 0 0,18-23 0 0 0,28-21 0 0 0,32-21 0 0 0,31-17 0 0 0,26-12 0 0 0,26-5 0 0 0,20 2 0 0 0,14 8 0 0 0,5 14 0 0 0,3 18 0 0 0,-2 23 0 0 0,-8 21 0 0 0,-20 19 0 0 0,-21 17 0 0 0,-27 20 0 0 0,-33 19 0 0 0,-36 16 0 0 0,-34 9 0 0 0,-38 7 0 0 0,-31-1 0 0 0,-28-5 0 0 0,-13-13 0 0 0,-7-21 0 0 0,5-29 0 0 0,19-32 0 0 0,22-37 0 0 0,30-37 0 0 0,35-36 0 0 0,38-32 0 0 0,36-26 0 0 0,33-13 0 0 0,31-6 0 0 0,20 8 0 0 0,6 19 0 0 0,-12 27 0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22622 19475 32767 0 0,'8'4'0'0'0,"16"6"0"0"0,17 5 0 0 0,13 5 0 0 0,15-2 0 0 0,8 1 0 0 0,5-7 0 0 0,-5-6 0 0 0,-6-8 0 0 0,-11-12 0 0 0,-11-8 0 0 0,-15-13 0 0 0,-16-9 0 0 0,-16-5 0 0 0,-17 1 0 0 0,-15 4 0 0 0,-9 7 0 0 0,-13 12 0 0 0,-4 16 0 0 0,-2 21 0 0 0,1 22 0 0 0,5 22 0 0 0,12 18 0 0 0,17 14 0 0 0,17 4 0 0 0,17 0 0 0 0,20-8 0 0 0,22-9 0 0 0,14-18 0 0 0,13-23 0 0 0,9-25 0 0 0,7-23 0 0 0,0-22 0 0 0,-4-17 0 0 0,-9-17 0 0 0,-10-9 0 0 0,-13-4 0 0 0,-9 0 0 0 0,-8 9 0 0 0,-4 18 0 0 0,-8 22 0 0 0,-4 26 0 0 0,-8 22 0 0 0,-7 26 0 0 0,-1 19 0 0 0,-3 16 0 0 0,-2 13 0 0 0,-2 3 0 0 0,-2 0 0 0 0,2-8 0 0 0,2-9 0 0 0,-1-13 0 0 0,-6-22 0 0 0,-2-25 0 0 0,-5-28 0 0 0,-1-28 0 0 0,1-29 0 0 0,6-27 0 0 0,7-18 0 0 0,12-11 0 0 0,16-5 0 0 0,14 8 0 0 0,12 15 0 0 0,10 24 0 0 0,0 25 0 0 0,2 27 0 0 0,1 28 0 0 0,-7 27 0 0 0,-6 23 0 0 0,-10 21 0 0 0,-12 15 0 0 0,-12 12 0 0 0,-16 6 0 0 0,-8 4 0 0 0,-6-3 0 0 0,-4-10 0 0 0,-3-12 0 0 0,3-24 0 0 0,5-29 0 0 0,9-31 0 0 0,3-16 0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0-19T17:43:24.033"/>
    </inkml:context>
    <inkml:brush xml:id="br0">
      <inkml:brushProperty name="width" value="0.1" units="cm"/>
      <inkml:brushProperty name="height" value="0.1" units="cm"/>
    </inkml:brush>
  </inkml:definitions>
  <inkml:trace contextRef="#ctx0" brushRef="#br0">25083 19571 32767 0 0,'0'9'0'0'0,"4"10"0"0"0,6 12 0 0 0,5 8 0 0 0,9 6 0 0 0,8 0 0 0 0,8-4 0 0 0,5-8 0 0 0,4-11 0 0 0,1-12 0 0 0,6-17 0 0 0,-3-16 0 0 0,-2-16 0 0 0,-10-10 0 0 0,-7-10 0 0 0,-14-3 0 0 0,-14 0 0 0 0,-13 7 0 0 0,-18 13 0 0 0,-13 17 0 0 0,-12 26 0 0 0,-7 30 0 0 0,-2 26 0 0 0,5 25 0 0 0,11 16 0 0 0,18 7 0 0 0,17-1 0 0 0,23-9 0 0 0,21-14 0 0 0,21-19 0 0 0,15-21 0 0 0,11-30 0 0 0,8-29 0 0 0,2-25 0 0 0,-6-26 0 0 0,-14-14 0 0 0,-16-1 0 0 0,-16 13 0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819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863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96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00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36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83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75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291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191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979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09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981744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295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553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84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700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9029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5239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065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2375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449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60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71E8B-6CA5-40B2-8038-0E112F3DAC1C}" type="datetimeFigureOut">
              <a:rPr lang="es-ES" smtClean="0"/>
              <a:t>18/11/2023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556C4-DFC3-4611-A7CC-780699185E2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33118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4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kCfZZDQaHk?feature=oembe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view.genial.ly/5fa2c594560aa70d728930b0/horizontal-infographic-review-relaciones-laborales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customXml" Target="../ink/ink6.xml"/><Relationship Id="rId18" Type="http://schemas.openxmlformats.org/officeDocument/2006/relationships/image" Target="../media/image16.png"/><Relationship Id="rId26" Type="http://schemas.openxmlformats.org/officeDocument/2006/relationships/image" Target="../media/image20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13.png"/><Relationship Id="rId17" Type="http://schemas.openxmlformats.org/officeDocument/2006/relationships/customXml" Target="../ink/ink8.xml"/><Relationship Id="rId25" Type="http://schemas.openxmlformats.org/officeDocument/2006/relationships/customXml" Target="../ink/ink12.xml"/><Relationship Id="rId2" Type="http://schemas.openxmlformats.org/officeDocument/2006/relationships/image" Target="../media/image9.png"/><Relationship Id="rId16" Type="http://schemas.openxmlformats.org/officeDocument/2006/relationships/image" Target="../media/image15.png"/><Relationship Id="rId20" Type="http://schemas.openxmlformats.org/officeDocument/2006/relationships/image" Target="../media/image17.png"/><Relationship Id="rId29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customXml" Target="../ink/ink5.xml"/><Relationship Id="rId24" Type="http://schemas.openxmlformats.org/officeDocument/2006/relationships/image" Target="../media/image19.png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28" Type="http://schemas.openxmlformats.org/officeDocument/2006/relationships/image" Target="../media/image21.png"/><Relationship Id="rId10" Type="http://schemas.openxmlformats.org/officeDocument/2006/relationships/image" Target="../media/image12.png"/><Relationship Id="rId19" Type="http://schemas.openxmlformats.org/officeDocument/2006/relationships/customXml" Target="../ink/ink9.xml"/><Relationship Id="rId4" Type="http://schemas.openxmlformats.org/officeDocument/2006/relationships/image" Target="../media/image90.png"/><Relationship Id="rId9" Type="http://schemas.openxmlformats.org/officeDocument/2006/relationships/customXml" Target="../ink/ink4.xml"/><Relationship Id="rId14" Type="http://schemas.openxmlformats.org/officeDocument/2006/relationships/image" Target="../media/image14.png"/><Relationship Id="rId22" Type="http://schemas.openxmlformats.org/officeDocument/2006/relationships/image" Target="../media/image18.png"/><Relationship Id="rId27" Type="http://schemas.openxmlformats.org/officeDocument/2006/relationships/customXml" Target="../ink/ink13.xml"/><Relationship Id="rId30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Personas dándose un apretón de manos">
            <a:extLst>
              <a:ext uri="{FF2B5EF4-FFF2-40B4-BE49-F238E27FC236}">
                <a16:creationId xmlns:a16="http://schemas.microsoft.com/office/drawing/2014/main" id="{5CAD3BD8-F273-B3C9-FE8A-D012087BF9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2" r="13812" b="-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s-ES" sz="4800">
                <a:cs typeface="Calibri Light"/>
              </a:rPr>
              <a:t>La relación laboral</a:t>
            </a:r>
            <a:endParaRPr lang="es-ES" sz="48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2731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268965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678187"/>
              </p:ext>
            </p:extLst>
          </p:nvPr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Deportista de elite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/>
        </p:nvGraphicFramePr>
        <p:xfrm>
          <a:off x="2040435" y="6099508"/>
          <a:ext cx="7119747" cy="428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7" name="Imagen 8" descr="Jugador de futbol&#10;&#10;Descripción generada automáticamente">
            <a:extLst>
              <a:ext uri="{FF2B5EF4-FFF2-40B4-BE49-F238E27FC236}">
                <a16:creationId xmlns:a16="http://schemas.microsoft.com/office/drawing/2014/main" id="{CDDB959C-B35E-C4E8-CD2F-171709E19C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020" y="1629299"/>
            <a:ext cx="4233053" cy="2400479"/>
          </a:xfrm>
        </p:spPr>
      </p:pic>
    </p:spTree>
    <p:extLst>
      <p:ext uri="{BB962C8B-B14F-4D97-AF65-F5344CB8AC3E}">
        <p14:creationId xmlns:p14="http://schemas.microsoft.com/office/powerpoint/2010/main" val="386300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414214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951455"/>
              </p:ext>
            </p:extLst>
          </p:nvPr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054783"/>
              </p:ext>
            </p:extLst>
          </p:nvPr>
        </p:nvGraphicFramePr>
        <p:xfrm>
          <a:off x="2239941" y="5041445"/>
          <a:ext cx="711974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¿¿?? Contrato de colaboración mercantil </a:t>
                      </a:r>
                      <a:r>
                        <a:rPr lang="es-ES" dirty="0" err="1">
                          <a:solidFill>
                            <a:schemeClr val="tx1"/>
                          </a:solidFill>
                        </a:rPr>
                        <a:t>autonomo</a:t>
                      </a:r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12" name="Imagen 12" descr="Un grupo de personas en bicicleta en la calle&#10;&#10;Descripción generada automáticamente">
            <a:extLst>
              <a:ext uri="{FF2B5EF4-FFF2-40B4-BE49-F238E27FC236}">
                <a16:creationId xmlns:a16="http://schemas.microsoft.com/office/drawing/2014/main" id="{9CB3DDFD-5F88-6CB6-5261-ABBEE02641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760" y="1543664"/>
            <a:ext cx="3841989" cy="2744278"/>
          </a:xfrm>
        </p:spPr>
      </p:pic>
    </p:spTree>
    <p:extLst>
      <p:ext uri="{BB962C8B-B14F-4D97-AF65-F5344CB8AC3E}">
        <p14:creationId xmlns:p14="http://schemas.microsoft.com/office/powerpoint/2010/main" val="2510454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219011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1800" b="1" i="0" u="none" strike="noStrike" noProof="0" dirty="0">
                        <a:latin typeface="Calibri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718225"/>
              </p:ext>
            </p:extLst>
          </p:nvPr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artista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457540"/>
              </p:ext>
            </p:extLst>
          </p:nvPr>
        </p:nvGraphicFramePr>
        <p:xfrm>
          <a:off x="2040435" y="6099508"/>
          <a:ext cx="7119747" cy="428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sz="1800" b="1" i="0" u="none" strike="noStrike" noProof="0" dirty="0">
                        <a:solidFill>
                          <a:schemeClr val="tx1"/>
                        </a:solidFill>
                        <a:latin typeface="Calibri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9" name="Imagen 9" descr="Un hombre con gorra de béisbol&#10;&#10;Descripción generada automáticamente">
            <a:extLst>
              <a:ext uri="{FF2B5EF4-FFF2-40B4-BE49-F238E27FC236}">
                <a16:creationId xmlns:a16="http://schemas.microsoft.com/office/drawing/2014/main" id="{8CFB2B35-1B04-9B77-09E9-754FE93455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379" y="1581209"/>
            <a:ext cx="4124109" cy="2827339"/>
          </a:xfrm>
        </p:spPr>
      </p:pic>
    </p:spTree>
    <p:extLst>
      <p:ext uri="{BB962C8B-B14F-4D97-AF65-F5344CB8AC3E}">
        <p14:creationId xmlns:p14="http://schemas.microsoft.com/office/powerpoint/2010/main" val="3526922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7873030"/>
              </p:ext>
            </p:extLst>
          </p:nvPr>
        </p:nvGraphicFramePr>
        <p:xfrm>
          <a:off x="5923471" y="1984075"/>
          <a:ext cx="4592415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0805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1530805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  <a:gridCol w="1530805">
                  <a:extLst>
                    <a:ext uri="{9D8B030D-6E8A-4147-A177-3AD203B41FA5}">
                      <a16:colId xmlns:a16="http://schemas.microsoft.com/office/drawing/2014/main" val="766436266"/>
                    </a:ext>
                  </a:extLst>
                </a:gridCol>
              </a:tblGrid>
              <a:tr h="351691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Hija (21 años conviviente)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Hijo (31 años  conviviente)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3549643"/>
                  </a:ext>
                </a:extLst>
              </a:tr>
              <a:tr h="351692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9450870"/>
              </p:ext>
            </p:extLst>
          </p:nvPr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328412"/>
              </p:ext>
            </p:extLst>
          </p:nvPr>
        </p:nvGraphicFramePr>
        <p:xfrm>
          <a:off x="2040435" y="6099508"/>
          <a:ext cx="7119747" cy="428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9" name="Imagen 9">
            <a:extLst>
              <a:ext uri="{FF2B5EF4-FFF2-40B4-BE49-F238E27FC236}">
                <a16:creationId xmlns:a16="http://schemas.microsoft.com/office/drawing/2014/main" id="{A791A7E6-02EC-ACCA-982D-527F21D3E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5105" y="1533870"/>
            <a:ext cx="4100242" cy="2720735"/>
          </a:xfr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D2C82F2-5D69-69F9-AC7A-ED3B84A1B182}"/>
              </a:ext>
            </a:extLst>
          </p:cNvPr>
          <p:cNvSpPr txBox="1"/>
          <p:nvPr/>
        </p:nvSpPr>
        <p:spPr>
          <a:xfrm>
            <a:off x="958645" y="4375354"/>
            <a:ext cx="473177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dirty="0">
                <a:ea typeface="Calibri"/>
                <a:cs typeface="Calibri"/>
              </a:rPr>
              <a:t>Familia Pérez en su empresa</a:t>
            </a:r>
          </a:p>
        </p:txBody>
      </p:sp>
    </p:spTree>
    <p:extLst>
      <p:ext uri="{BB962C8B-B14F-4D97-AF65-F5344CB8AC3E}">
        <p14:creationId xmlns:p14="http://schemas.microsoft.com/office/powerpoint/2010/main" val="2931143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3B62E3-8F75-8456-3CDF-282F56869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s-ES" sz="4100">
                <a:cs typeface="Calibri Light"/>
              </a:rPr>
              <a:t>Requisitos de la relación laboral </a:t>
            </a:r>
            <a:endParaRPr lang="es-ES" sz="410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C87F970-B5DB-7DEB-064D-5F2B5B540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/>
          </a:p>
          <a:p>
            <a:r>
              <a:rPr lang="en-US" sz="2000" dirty="0">
                <a:cs typeface="Calibri"/>
              </a:rPr>
              <a:t>PERSONAL</a:t>
            </a:r>
          </a:p>
          <a:p>
            <a:r>
              <a:rPr lang="en-US" sz="2000" dirty="0">
                <a:cs typeface="Calibri"/>
              </a:rPr>
              <a:t>VOLUNTARIO</a:t>
            </a:r>
            <a:endParaRPr lang="en-US" dirty="0"/>
          </a:p>
          <a:p>
            <a:r>
              <a:rPr lang="en-US" sz="2000" dirty="0">
                <a:cs typeface="Calibri"/>
              </a:rPr>
              <a:t>POR CUENTA AJENA</a:t>
            </a:r>
          </a:p>
          <a:p>
            <a:r>
              <a:rPr lang="en-US" sz="2000" dirty="0">
                <a:cs typeface="Calibri"/>
              </a:rPr>
              <a:t>RETRIBUIDO</a:t>
            </a:r>
          </a:p>
          <a:p>
            <a:r>
              <a:rPr lang="en-US" sz="2000" dirty="0">
                <a:cs typeface="Calibri"/>
              </a:rPr>
              <a:t>DEPENDIENTE O SUBORDINADO</a:t>
            </a:r>
          </a:p>
          <a:p>
            <a:endParaRPr lang="en-US" sz="2000" dirty="0">
              <a:cs typeface="Calibri"/>
            </a:endParaRPr>
          </a:p>
          <a:p>
            <a:endParaRPr lang="en-US" sz="2000" dirty="0">
              <a:cs typeface="Calibri"/>
            </a:endParaRPr>
          </a:p>
        </p:txBody>
      </p:sp>
      <p:pic>
        <p:nvPicPr>
          <p:cNvPr id="4" name="Elementos multimedia en línea 3" title="LA RELACIÓN LABORAL">
            <a:hlinkClick r:id="" action="ppaction://media"/>
            <a:extLst>
              <a:ext uri="{FF2B5EF4-FFF2-40B4-BE49-F238E27FC236}">
                <a16:creationId xmlns:a16="http://schemas.microsoft.com/office/drawing/2014/main" id="{08F6DD3B-7763-559B-0111-B65234AD482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445457" y="1132693"/>
            <a:ext cx="6155141" cy="461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07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5407E1-FABC-4934-C60F-8F8114377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endParaRPr lang="es-ES" dirty="0">
              <a:ea typeface="+mn-lt"/>
              <a:cs typeface="+mn-lt"/>
            </a:endParaRP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endParaRPr lang="es-ES" dirty="0">
              <a:cs typeface="Calibri"/>
            </a:endParaRPr>
          </a:p>
          <a:p>
            <a:pPr marL="0" indent="0">
              <a:buNone/>
            </a:pPr>
            <a:r>
              <a:rPr lang="es-ES" dirty="0">
                <a:cs typeface="Calibri"/>
                <a:hlinkClick r:id="rId2"/>
              </a:rPr>
              <a:t>Relación laboral</a:t>
            </a:r>
            <a:endParaRPr lang="es-ES">
              <a:cs typeface="Calibri"/>
            </a:endParaRPr>
          </a:p>
        </p:txBody>
      </p:sp>
      <p:pic>
        <p:nvPicPr>
          <p:cNvPr id="4" name="Imagen 4" descr="Texto&#10;&#10;Descripción generada automáticamente">
            <a:extLst>
              <a:ext uri="{FF2B5EF4-FFF2-40B4-BE49-F238E27FC236}">
                <a16:creationId xmlns:a16="http://schemas.microsoft.com/office/drawing/2014/main" id="{7DF8B4CF-5D32-E20D-B25D-631380601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137" y="740727"/>
            <a:ext cx="7272066" cy="42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43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641100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/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4360114"/>
              </p:ext>
            </p:extLst>
          </p:nvPr>
        </p:nvGraphicFramePr>
        <p:xfrm>
          <a:off x="2040435" y="6099508"/>
          <a:ext cx="711974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No es voluntaria Prestaciones personales obligatorias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7" name="Imagen 9">
            <a:extLst>
              <a:ext uri="{FF2B5EF4-FFF2-40B4-BE49-F238E27FC236}">
                <a16:creationId xmlns:a16="http://schemas.microsoft.com/office/drawing/2014/main" id="{E358EF8C-E5A2-008C-1326-206C93947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328" y="1696783"/>
            <a:ext cx="4731949" cy="2653701"/>
          </a:xfrm>
        </p:spPr>
      </p:pic>
    </p:spTree>
    <p:extLst>
      <p:ext uri="{BB962C8B-B14F-4D97-AF65-F5344CB8AC3E}">
        <p14:creationId xmlns:p14="http://schemas.microsoft.com/office/powerpoint/2010/main" val="3580560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00896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/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1402976"/>
              </p:ext>
            </p:extLst>
          </p:nvPr>
        </p:nvGraphicFramePr>
        <p:xfrm>
          <a:off x="2040435" y="6099508"/>
          <a:ext cx="711974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Trabajos realizados por amistad, benevolencia o buena vecindad: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7" name="Imagen 9">
            <a:extLst>
              <a:ext uri="{FF2B5EF4-FFF2-40B4-BE49-F238E27FC236}">
                <a16:creationId xmlns:a16="http://schemas.microsoft.com/office/drawing/2014/main" id="{02A38F9C-1729-BC84-2F1B-1019D5E1F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1935" y="1399711"/>
            <a:ext cx="4172129" cy="2773392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AAF3B4B0-FB42-60ED-F90F-A32F4E97F426}"/>
              </a:ext>
            </a:extLst>
          </p:cNvPr>
          <p:cNvSpPr txBox="1"/>
          <p:nvPr/>
        </p:nvSpPr>
        <p:spPr>
          <a:xfrm>
            <a:off x="904874" y="4214812"/>
            <a:ext cx="464343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ea typeface="Calibri"/>
                <a:cs typeface="Calibri"/>
              </a:rPr>
              <a:t>Jorge ayudando a su amigo Pablo a  hacer un merendero en su pueblo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281130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pic>
        <p:nvPicPr>
          <p:cNvPr id="4" name="Imagen 4" descr="Mecánico arreglando un coche">
            <a:extLst>
              <a:ext uri="{FF2B5EF4-FFF2-40B4-BE49-F238E27FC236}">
                <a16:creationId xmlns:a16="http://schemas.microsoft.com/office/drawing/2014/main" id="{A223E526-C72A-55EF-0AA1-6DA752EFC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987" y="1710605"/>
            <a:ext cx="4039724" cy="2712320"/>
          </a:xfrm>
        </p:spPr>
      </p:pic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46890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722558"/>
              </p:ext>
            </p:extLst>
          </p:nvPr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b="1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987497"/>
              </p:ext>
            </p:extLst>
          </p:nvPr>
        </p:nvGraphicFramePr>
        <p:xfrm>
          <a:off x="2040435" y="6099508"/>
          <a:ext cx="7119747" cy="428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723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889241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/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8387116"/>
              </p:ext>
            </p:extLst>
          </p:nvPr>
        </p:nvGraphicFramePr>
        <p:xfrm>
          <a:off x="2206690" y="4931433"/>
          <a:ext cx="7119747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</a:endParaRPr>
                    </a:p>
                    <a:p>
                      <a:pPr lvl="0">
                        <a:buNone/>
                      </a:pPr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Los funcionarios públicos o personal estatutario: se regulan por otras normas diferentes del Derecho Laboral.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9" name="Imagen 9">
            <a:extLst>
              <a:ext uri="{FF2B5EF4-FFF2-40B4-BE49-F238E27FC236}">
                <a16:creationId xmlns:a16="http://schemas.microsoft.com/office/drawing/2014/main" id="{81DD32D9-22FB-6456-A540-48E4AD777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7352" y="1710606"/>
            <a:ext cx="4227637" cy="2381641"/>
          </a:xfr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E99C788-C42E-3CBD-577D-621BD2279A3C}"/>
              </a:ext>
            </a:extLst>
          </p:cNvPr>
          <p:cNvSpPr txBox="1"/>
          <p:nvPr/>
        </p:nvSpPr>
        <p:spPr>
          <a:xfrm>
            <a:off x="1658937" y="4262437"/>
            <a:ext cx="30480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b="1" dirty="0">
                <a:cs typeface="Calibri"/>
              </a:rPr>
              <a:t>Funcionario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90581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979588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x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/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483989"/>
              </p:ext>
            </p:extLst>
          </p:nvPr>
        </p:nvGraphicFramePr>
        <p:xfrm>
          <a:off x="1955320" y="4887980"/>
          <a:ext cx="711974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Trabajadores </a:t>
                      </a:r>
                      <a:r>
                        <a:rPr lang="es-ES" dirty="0" err="1">
                          <a:solidFill>
                            <a:schemeClr val="tx1"/>
                          </a:solidFill>
                        </a:rPr>
                        <a:t>autónom@s</a:t>
                      </a:r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: se excluyen al ser realizados por cuenta propia.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9" name="Imagen 9" descr="Grupo de personas en uniforme&#10;&#10;Descripción generada automáticamente">
            <a:extLst>
              <a:ext uri="{FF2B5EF4-FFF2-40B4-BE49-F238E27FC236}">
                <a16:creationId xmlns:a16="http://schemas.microsoft.com/office/drawing/2014/main" id="{BB4F7C2E-DCA6-43F8-B691-47CF32147D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530" y="1715114"/>
            <a:ext cx="4983731" cy="2343868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B2A8D778-E690-71EE-90B8-9651F9FB388D}"/>
              </a:ext>
            </a:extLst>
          </p:cNvPr>
          <p:cNvSpPr txBox="1"/>
          <p:nvPr/>
        </p:nvSpPr>
        <p:spPr>
          <a:xfrm>
            <a:off x="1000124" y="4119562"/>
            <a:ext cx="45481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 dirty="0">
                <a:ea typeface="Calibri"/>
                <a:cs typeface="Calibri"/>
              </a:rPr>
              <a:t>Autónomos</a:t>
            </a:r>
          </a:p>
        </p:txBody>
      </p:sp>
    </p:spTree>
    <p:extLst>
      <p:ext uri="{BB962C8B-B14F-4D97-AF65-F5344CB8AC3E}">
        <p14:creationId xmlns:p14="http://schemas.microsoft.com/office/powerpoint/2010/main" val="336350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7ED5E-E99A-C9BB-68E0-312B27336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¿ TIENE RELACIÓN LABORAL?</a:t>
            </a:r>
            <a:endParaRPr lang="es-ES" dirty="0"/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D508CC4B-F798-E1A9-1311-72B820917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8461550"/>
              </p:ext>
            </p:extLst>
          </p:nvPr>
        </p:nvGraphicFramePr>
        <p:xfrm>
          <a:off x="5923471" y="1984075"/>
          <a:ext cx="4592416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6208">
                  <a:extLst>
                    <a:ext uri="{9D8B030D-6E8A-4147-A177-3AD203B41FA5}">
                      <a16:colId xmlns:a16="http://schemas.microsoft.com/office/drawing/2014/main" val="974049239"/>
                    </a:ext>
                  </a:extLst>
                </a:gridCol>
                <a:gridCol w="2296208">
                  <a:extLst>
                    <a:ext uri="{9D8B030D-6E8A-4147-A177-3AD203B41FA5}">
                      <a16:colId xmlns:a16="http://schemas.microsoft.com/office/drawing/2014/main" val="3846115551"/>
                    </a:ext>
                  </a:extLst>
                </a:gridCol>
              </a:tblGrid>
              <a:tr h="351692"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VOLUNTARIO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6944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POR CUENTA AJENA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67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RETRIBUIDO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931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b="1" dirty="0"/>
                        <a:t>DEPENDIENTE </a:t>
                      </a:r>
                      <a:endParaRPr lang="es-ES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6451499"/>
                  </a:ext>
                </a:extLst>
              </a:tr>
            </a:tbl>
          </a:graphicData>
        </a:graphic>
      </p:graphicFrame>
      <p:graphicFrame>
        <p:nvGraphicFramePr>
          <p:cNvPr id="6" name="Tabla 6">
            <a:extLst>
              <a:ext uri="{FF2B5EF4-FFF2-40B4-BE49-F238E27FC236}">
                <a16:creationId xmlns:a16="http://schemas.microsoft.com/office/drawing/2014/main" id="{FF52D237-C792-7296-3FD0-22BD7BC10EF8}"/>
              </a:ext>
            </a:extLst>
          </p:cNvPr>
          <p:cNvGraphicFramePr>
            <a:graphicFrameLocks noGrp="1"/>
          </p:cNvGraphicFramePr>
          <p:nvPr/>
        </p:nvGraphicFramePr>
        <p:xfrm>
          <a:off x="1955320" y="4931433"/>
          <a:ext cx="8168153" cy="750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9697">
                  <a:extLst>
                    <a:ext uri="{9D8B030D-6E8A-4147-A177-3AD203B41FA5}">
                      <a16:colId xmlns:a16="http://schemas.microsoft.com/office/drawing/2014/main" val="3661781381"/>
                    </a:ext>
                  </a:extLst>
                </a:gridCol>
                <a:gridCol w="2699111">
                  <a:extLst>
                    <a:ext uri="{9D8B030D-6E8A-4147-A177-3AD203B41FA5}">
                      <a16:colId xmlns:a16="http://schemas.microsoft.com/office/drawing/2014/main" val="4247668810"/>
                    </a:ext>
                  </a:extLst>
                </a:gridCol>
                <a:gridCol w="2979345">
                  <a:extLst>
                    <a:ext uri="{9D8B030D-6E8A-4147-A177-3AD203B41FA5}">
                      <a16:colId xmlns:a16="http://schemas.microsoft.com/office/drawing/2014/main" val="788102659"/>
                    </a:ext>
                  </a:extLst>
                </a:gridCol>
              </a:tblGrid>
              <a:tr h="369092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ORDINARIA 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1" dirty="0"/>
                        <a:t>ESPECIAL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891103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r>
                        <a:rPr lang="es-ES" b="1" dirty="0">
                          <a:solidFill>
                            <a:schemeClr val="tx1"/>
                          </a:solidFill>
                        </a:rPr>
                        <a:t>RELACIÓN LABORAL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s-ES" b="1" dirty="0"/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01224629"/>
                  </a:ext>
                </a:extLst>
              </a:tr>
            </a:tbl>
          </a:graphicData>
        </a:graphic>
      </p:graphicFrame>
      <p:graphicFrame>
        <p:nvGraphicFramePr>
          <p:cNvPr id="8" name="Tabla 8">
            <a:extLst>
              <a:ext uri="{FF2B5EF4-FFF2-40B4-BE49-F238E27FC236}">
                <a16:creationId xmlns:a16="http://schemas.microsoft.com/office/drawing/2014/main" id="{E419E3AC-EA90-EE44-DEA5-160C91DD36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885805"/>
              </p:ext>
            </p:extLst>
          </p:nvPr>
        </p:nvGraphicFramePr>
        <p:xfrm>
          <a:off x="2124176" y="4999896"/>
          <a:ext cx="711974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0396">
                  <a:extLst>
                    <a:ext uri="{9D8B030D-6E8A-4147-A177-3AD203B41FA5}">
                      <a16:colId xmlns:a16="http://schemas.microsoft.com/office/drawing/2014/main" val="336571688"/>
                    </a:ext>
                  </a:extLst>
                </a:gridCol>
                <a:gridCol w="4359351">
                  <a:extLst>
                    <a:ext uri="{9D8B030D-6E8A-4147-A177-3AD203B41FA5}">
                      <a16:colId xmlns:a16="http://schemas.microsoft.com/office/drawing/2014/main" val="2622599495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s-ES" b="0" dirty="0">
                          <a:solidFill>
                            <a:schemeClr val="tx1"/>
                          </a:solidFill>
                        </a:rPr>
                        <a:t>ACTIVIDAD EXCL.UIDA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" dirty="0">
                          <a:solidFill>
                            <a:schemeClr val="tx1"/>
                          </a:solidFill>
                        </a:rPr>
                        <a:t>Trabajos de voluntariado: no están retribuidos.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792824"/>
                  </a:ext>
                </a:extLst>
              </a:tr>
            </a:tbl>
          </a:graphicData>
        </a:graphic>
      </p:graphicFrame>
      <p:pic>
        <p:nvPicPr>
          <p:cNvPr id="7" name="Imagen 9">
            <a:extLst>
              <a:ext uri="{FF2B5EF4-FFF2-40B4-BE49-F238E27FC236}">
                <a16:creationId xmlns:a16="http://schemas.microsoft.com/office/drawing/2014/main" id="{CF56E1BB-3326-8C50-BA89-C9476F36C5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854" y="1824382"/>
            <a:ext cx="4812821" cy="2398503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>
                <a:extLst>
                  <a:ext uri="{FF2B5EF4-FFF2-40B4-BE49-F238E27FC236}">
                    <a16:creationId xmlns:a16="http://schemas.microsoft.com/office/drawing/2014/main" id="{BF161DD4-D0C9-6737-CA0A-113511C49DC0}"/>
                  </a:ext>
                </a:extLst>
              </p14:cNvPr>
              <p14:cNvContentPartPr/>
              <p14:nvPr/>
            </p14:nvContentPartPr>
            <p14:xfrm>
              <a:off x="8937811" y="2052917"/>
              <a:ext cx="268793" cy="306504"/>
            </p14:xfrm>
          </p:contentPart>
        </mc:Choice>
        <mc:Fallback xmlns="">
          <p:pic>
            <p:nvPicPr>
              <p:cNvPr id="3" name="Entrada de lápiz 2">
                <a:extLst>
                  <a:ext uri="{FF2B5EF4-FFF2-40B4-BE49-F238E27FC236}">
                    <a16:creationId xmlns:a16="http://schemas.microsoft.com/office/drawing/2014/main" id="{BF161DD4-D0C9-6737-CA0A-113511C49DC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20203" y="2034930"/>
                <a:ext cx="304369" cy="342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FB6B8ABF-FDFA-C045-4B15-665219EFFEA1}"/>
                  </a:ext>
                </a:extLst>
              </p14:cNvPr>
              <p14:cNvContentPartPr/>
              <p14:nvPr/>
            </p14:nvContentPartPr>
            <p14:xfrm>
              <a:off x="9000564" y="2025753"/>
              <a:ext cx="203499" cy="305070"/>
            </p14:xfrm>
          </p:contentPart>
        </mc:Choice>
        <mc:Fallback xmlns=""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FB6B8ABF-FDFA-C045-4B15-665219EFFEA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82947" y="2008125"/>
                <a:ext cx="239093" cy="3406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Entrada de lápiz 8">
                <a:extLst>
                  <a:ext uri="{FF2B5EF4-FFF2-40B4-BE49-F238E27FC236}">
                    <a16:creationId xmlns:a16="http://schemas.microsoft.com/office/drawing/2014/main" id="{94B15538-96A9-F128-E325-136E32E222F5}"/>
                  </a:ext>
                </a:extLst>
              </p14:cNvPr>
              <p14:cNvContentPartPr/>
              <p14:nvPr/>
            </p14:nvContentPartPr>
            <p14:xfrm>
              <a:off x="8946776" y="2447364"/>
              <a:ext cx="297147" cy="326941"/>
            </p14:xfrm>
          </p:contentPart>
        </mc:Choice>
        <mc:Fallback xmlns="">
          <p:pic>
            <p:nvPicPr>
              <p:cNvPr id="9" name="Entrada de lápiz 8">
                <a:extLst>
                  <a:ext uri="{FF2B5EF4-FFF2-40B4-BE49-F238E27FC236}">
                    <a16:creationId xmlns:a16="http://schemas.microsoft.com/office/drawing/2014/main" id="{94B15538-96A9-F128-E325-136E32E222F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28789" y="2429380"/>
                <a:ext cx="332761" cy="36254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Entrada de lápiz 9">
                <a:extLst>
                  <a:ext uri="{FF2B5EF4-FFF2-40B4-BE49-F238E27FC236}">
                    <a16:creationId xmlns:a16="http://schemas.microsoft.com/office/drawing/2014/main" id="{41132557-9C9F-B5A9-92EB-7018DA77C45A}"/>
                  </a:ext>
                </a:extLst>
              </p14:cNvPr>
              <p14:cNvContentPartPr/>
              <p14:nvPr/>
            </p14:nvContentPartPr>
            <p14:xfrm>
              <a:off x="8928847" y="2388304"/>
              <a:ext cx="418486" cy="345930"/>
            </p14:xfrm>
          </p:contentPart>
        </mc:Choice>
        <mc:Fallback xmlns="">
          <p:pic>
            <p:nvPicPr>
              <p:cNvPr id="10" name="Entrada de lápiz 9">
                <a:extLst>
                  <a:ext uri="{FF2B5EF4-FFF2-40B4-BE49-F238E27FC236}">
                    <a16:creationId xmlns:a16="http://schemas.microsoft.com/office/drawing/2014/main" id="{41132557-9C9F-B5A9-92EB-7018DA77C45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910855" y="2370324"/>
                <a:ext cx="454109" cy="3815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Entrada de lápiz 10">
                <a:extLst>
                  <a:ext uri="{FF2B5EF4-FFF2-40B4-BE49-F238E27FC236}">
                    <a16:creationId xmlns:a16="http://schemas.microsoft.com/office/drawing/2014/main" id="{7FA1B0BB-2F67-330D-9D7D-F7EC0BCEDF9A}"/>
                  </a:ext>
                </a:extLst>
              </p14:cNvPr>
              <p14:cNvContentPartPr/>
              <p14:nvPr/>
            </p14:nvContentPartPr>
            <p14:xfrm>
              <a:off x="8821270" y="3164541"/>
              <a:ext cx="384629" cy="309175"/>
            </p14:xfrm>
          </p:contentPart>
        </mc:Choice>
        <mc:Fallback xmlns="">
          <p:pic>
            <p:nvPicPr>
              <p:cNvPr id="11" name="Entrada de lápiz 10">
                <a:extLst>
                  <a:ext uri="{FF2B5EF4-FFF2-40B4-BE49-F238E27FC236}">
                    <a16:creationId xmlns:a16="http://schemas.microsoft.com/office/drawing/2014/main" id="{7FA1B0BB-2F67-330D-9D7D-F7EC0BCEDF9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803640" y="3146566"/>
                <a:ext cx="420249" cy="3447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2" name="Entrada de lápiz 11">
                <a:extLst>
                  <a:ext uri="{FF2B5EF4-FFF2-40B4-BE49-F238E27FC236}">
                    <a16:creationId xmlns:a16="http://schemas.microsoft.com/office/drawing/2014/main" id="{A29EE702-7F21-C1DC-CFB2-0530E9E60BE1}"/>
                  </a:ext>
                </a:extLst>
              </p14:cNvPr>
              <p14:cNvContentPartPr/>
              <p14:nvPr/>
            </p14:nvContentPartPr>
            <p14:xfrm>
              <a:off x="8796682" y="3101788"/>
              <a:ext cx="535576" cy="457914"/>
            </p14:xfrm>
          </p:contentPart>
        </mc:Choice>
        <mc:Fallback xmlns="">
          <p:pic>
            <p:nvPicPr>
              <p:cNvPr id="12" name="Entrada de lápiz 11">
                <a:extLst>
                  <a:ext uri="{FF2B5EF4-FFF2-40B4-BE49-F238E27FC236}">
                    <a16:creationId xmlns:a16="http://schemas.microsoft.com/office/drawing/2014/main" id="{A29EE702-7F21-C1DC-CFB2-0530E9E60BE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778698" y="3084162"/>
                <a:ext cx="571185" cy="493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3" name="Entrada de lápiz 12">
                <a:extLst>
                  <a:ext uri="{FF2B5EF4-FFF2-40B4-BE49-F238E27FC236}">
                    <a16:creationId xmlns:a16="http://schemas.microsoft.com/office/drawing/2014/main" id="{BB1E5884-6886-DCDD-D37F-8F4F420C14C3}"/>
                  </a:ext>
                </a:extLst>
              </p14:cNvPr>
              <p14:cNvContentPartPr/>
              <p14:nvPr/>
            </p14:nvContentPartPr>
            <p14:xfrm>
              <a:off x="5437856" y="5861942"/>
              <a:ext cx="632507" cy="767575"/>
            </p14:xfrm>
          </p:contentPart>
        </mc:Choice>
        <mc:Fallback xmlns="">
          <p:pic>
            <p:nvPicPr>
              <p:cNvPr id="13" name="Entrada de lápiz 12">
                <a:extLst>
                  <a:ext uri="{FF2B5EF4-FFF2-40B4-BE49-F238E27FC236}">
                    <a16:creationId xmlns:a16="http://schemas.microsoft.com/office/drawing/2014/main" id="{BB1E5884-6886-DCDD-D37F-8F4F420C14C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419867" y="5843949"/>
                <a:ext cx="668126" cy="8032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4" name="Entrada de lápiz 13">
                <a:extLst>
                  <a:ext uri="{FF2B5EF4-FFF2-40B4-BE49-F238E27FC236}">
                    <a16:creationId xmlns:a16="http://schemas.microsoft.com/office/drawing/2014/main" id="{B58C2061-CE8F-EE52-8A09-1972CC55DD5E}"/>
                  </a:ext>
                </a:extLst>
              </p14:cNvPr>
              <p14:cNvContentPartPr/>
              <p14:nvPr/>
            </p14:nvContentPartPr>
            <p14:xfrm>
              <a:off x="6221505" y="6186754"/>
              <a:ext cx="717345" cy="366016"/>
            </p14:xfrm>
          </p:contentPart>
        </mc:Choice>
        <mc:Fallback xmlns="">
          <p:pic>
            <p:nvPicPr>
              <p:cNvPr id="14" name="Entrada de lápiz 13">
                <a:extLst>
                  <a:ext uri="{FF2B5EF4-FFF2-40B4-BE49-F238E27FC236}">
                    <a16:creationId xmlns:a16="http://schemas.microsoft.com/office/drawing/2014/main" id="{B58C2061-CE8F-EE52-8A09-1972CC55DD5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203877" y="6169136"/>
                <a:ext cx="752960" cy="4016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5" name="Entrada de lápiz 14">
                <a:extLst>
                  <a:ext uri="{FF2B5EF4-FFF2-40B4-BE49-F238E27FC236}">
                    <a16:creationId xmlns:a16="http://schemas.microsoft.com/office/drawing/2014/main" id="{4F3C7A62-F866-F721-26E4-BD325ED3B6D4}"/>
                  </a:ext>
                </a:extLst>
              </p14:cNvPr>
              <p14:cNvContentPartPr/>
              <p14:nvPr/>
            </p14:nvContentPartPr>
            <p14:xfrm>
              <a:off x="7055223" y="6309629"/>
              <a:ext cx="312857" cy="276481"/>
            </p14:xfrm>
          </p:contentPart>
        </mc:Choice>
        <mc:Fallback xmlns="">
          <p:pic>
            <p:nvPicPr>
              <p:cNvPr id="15" name="Entrada de lápiz 14">
                <a:extLst>
                  <a:ext uri="{FF2B5EF4-FFF2-40B4-BE49-F238E27FC236}">
                    <a16:creationId xmlns:a16="http://schemas.microsoft.com/office/drawing/2014/main" id="{4F3C7A62-F866-F721-26E4-BD325ED3B6D4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037602" y="6291652"/>
                <a:ext cx="348458" cy="3120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6" name="Entrada de lápiz 15">
                <a:extLst>
                  <a:ext uri="{FF2B5EF4-FFF2-40B4-BE49-F238E27FC236}">
                    <a16:creationId xmlns:a16="http://schemas.microsoft.com/office/drawing/2014/main" id="{EEFDBE1F-64DE-1DD1-830A-849669242905}"/>
                  </a:ext>
                </a:extLst>
              </p14:cNvPr>
              <p14:cNvContentPartPr/>
              <p14:nvPr/>
            </p14:nvContentPartPr>
            <p14:xfrm>
              <a:off x="7180729" y="5988465"/>
              <a:ext cx="206880" cy="53745"/>
            </p14:xfrm>
          </p:contentPart>
        </mc:Choice>
        <mc:Fallback xmlns="">
          <p:pic>
            <p:nvPicPr>
              <p:cNvPr id="16" name="Entrada de lápiz 15">
                <a:extLst>
                  <a:ext uri="{FF2B5EF4-FFF2-40B4-BE49-F238E27FC236}">
                    <a16:creationId xmlns:a16="http://schemas.microsoft.com/office/drawing/2014/main" id="{EEFDBE1F-64DE-1DD1-830A-84966924290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163130" y="5970908"/>
                <a:ext cx="242438" cy="892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7" name="Entrada de lápiz 16">
                <a:extLst>
                  <a:ext uri="{FF2B5EF4-FFF2-40B4-BE49-F238E27FC236}">
                    <a16:creationId xmlns:a16="http://schemas.microsoft.com/office/drawing/2014/main" id="{CA1F4CF3-D280-AE85-16B4-87561E214AC6}"/>
                  </a:ext>
                </a:extLst>
              </p14:cNvPr>
              <p14:cNvContentPartPr/>
              <p14:nvPr/>
            </p14:nvContentPartPr>
            <p14:xfrm>
              <a:off x="7440705" y="6139110"/>
              <a:ext cx="281477" cy="387779"/>
            </p14:xfrm>
          </p:contentPart>
        </mc:Choice>
        <mc:Fallback xmlns="">
          <p:pic>
            <p:nvPicPr>
              <p:cNvPr id="17" name="Entrada de lápiz 16">
                <a:extLst>
                  <a:ext uri="{FF2B5EF4-FFF2-40B4-BE49-F238E27FC236}">
                    <a16:creationId xmlns:a16="http://schemas.microsoft.com/office/drawing/2014/main" id="{CA1F4CF3-D280-AE85-16B4-87561E214AC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422731" y="6121124"/>
                <a:ext cx="317066" cy="4233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8" name="Entrada de lápiz 17">
                <a:extLst>
                  <a:ext uri="{FF2B5EF4-FFF2-40B4-BE49-F238E27FC236}">
                    <a16:creationId xmlns:a16="http://schemas.microsoft.com/office/drawing/2014/main" id="{7AE93024-D433-8CE7-AFF0-C7412401CBFC}"/>
                  </a:ext>
                </a:extLst>
              </p14:cNvPr>
              <p14:cNvContentPartPr/>
              <p14:nvPr/>
            </p14:nvContentPartPr>
            <p14:xfrm>
              <a:off x="7828334" y="6195533"/>
              <a:ext cx="202538" cy="344899"/>
            </p14:xfrm>
          </p:contentPart>
        </mc:Choice>
        <mc:Fallback xmlns="">
          <p:pic>
            <p:nvPicPr>
              <p:cNvPr id="18" name="Entrada de lápiz 17">
                <a:extLst>
                  <a:ext uri="{FF2B5EF4-FFF2-40B4-BE49-F238E27FC236}">
                    <a16:creationId xmlns:a16="http://schemas.microsoft.com/office/drawing/2014/main" id="{7AE93024-D433-8CE7-AFF0-C7412401CBFC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810379" y="6177910"/>
                <a:ext cx="238090" cy="3805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19" name="Entrada de lápiz 18">
                <a:extLst>
                  <a:ext uri="{FF2B5EF4-FFF2-40B4-BE49-F238E27FC236}">
                    <a16:creationId xmlns:a16="http://schemas.microsoft.com/office/drawing/2014/main" id="{09EC7D82-2D87-6331-1E5A-0A8BE168A571}"/>
                  </a:ext>
                </a:extLst>
              </p14:cNvPr>
              <p14:cNvContentPartPr/>
              <p14:nvPr/>
            </p14:nvContentPartPr>
            <p14:xfrm>
              <a:off x="8220635" y="5710517"/>
              <a:ext cx="91141" cy="675053"/>
            </p14:xfrm>
          </p:contentPart>
        </mc:Choice>
        <mc:Fallback xmlns="">
          <p:pic>
            <p:nvPicPr>
              <p:cNvPr id="19" name="Entrada de lápiz 18">
                <a:extLst>
                  <a:ext uri="{FF2B5EF4-FFF2-40B4-BE49-F238E27FC236}">
                    <a16:creationId xmlns:a16="http://schemas.microsoft.com/office/drawing/2014/main" id="{09EC7D82-2D87-6331-1E5A-0A8BE168A571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202694" y="5692525"/>
                <a:ext cx="126664" cy="71067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20" name="Entrada de lápiz 19">
                <a:extLst>
                  <a:ext uri="{FF2B5EF4-FFF2-40B4-BE49-F238E27FC236}">
                    <a16:creationId xmlns:a16="http://schemas.microsoft.com/office/drawing/2014/main" id="{70D183BD-3CAC-75F1-B85B-74E913140B27}"/>
                  </a:ext>
                </a:extLst>
              </p14:cNvPr>
              <p14:cNvContentPartPr/>
              <p14:nvPr/>
            </p14:nvContentPartPr>
            <p14:xfrm>
              <a:off x="8336824" y="6060465"/>
              <a:ext cx="317328" cy="494526"/>
            </p14:xfrm>
          </p:contentPart>
        </mc:Choice>
        <mc:Fallback xmlns="">
          <p:pic>
            <p:nvPicPr>
              <p:cNvPr id="20" name="Entrada de lápiz 19">
                <a:extLst>
                  <a:ext uri="{FF2B5EF4-FFF2-40B4-BE49-F238E27FC236}">
                    <a16:creationId xmlns:a16="http://schemas.microsoft.com/office/drawing/2014/main" id="{70D183BD-3CAC-75F1-B85B-74E913140B27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318835" y="6042842"/>
                <a:ext cx="352946" cy="5301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3295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2280211-e147-47f3-b385-2a30019c8569">
      <Terms xmlns="http://schemas.microsoft.com/office/infopath/2007/PartnerControls"/>
    </lcf76f155ced4ddcb4097134ff3c332f>
    <TaxCatchAll xmlns="00d51d2c-85f7-420d-ac62-c4d49cb05b94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D77853772F79F4C95BC356D293B9D0D" ma:contentTypeVersion="11" ma:contentTypeDescription="Crear nuevo documento." ma:contentTypeScope="" ma:versionID="28b088886e9270a42d53eb300231e340">
  <xsd:schema xmlns:xsd="http://www.w3.org/2001/XMLSchema" xmlns:xs="http://www.w3.org/2001/XMLSchema" xmlns:p="http://schemas.microsoft.com/office/2006/metadata/properties" xmlns:ns2="52280211-e147-47f3-b385-2a30019c8569" xmlns:ns3="00d51d2c-85f7-420d-ac62-c4d49cb05b94" targetNamespace="http://schemas.microsoft.com/office/2006/metadata/properties" ma:root="true" ma:fieldsID="f7f4e621ad4c2fc69ab6e01968d0183b" ns2:_="" ns3:_="">
    <xsd:import namespace="52280211-e147-47f3-b385-2a30019c8569"/>
    <xsd:import namespace="00d51d2c-85f7-420d-ac62-c4d49cb05b9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2280211-e147-47f3-b385-2a30019c856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ce9d777a-ea4f-4e3c-b13b-b14f85f0e7c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d51d2c-85f7-420d-ac62-c4d49cb05b94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b4280b1-a8fc-4072-aaa1-ee5aa63d3624}" ma:internalName="TaxCatchAll" ma:showField="CatchAllData" ma:web="00d51d2c-85f7-420d-ac62-c4d49cb05b9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4209C4-215A-4D5E-9B16-0AA7E8A99E97}">
  <ds:schemaRefs>
    <ds:schemaRef ds:uri="http://schemas.microsoft.com/office/2006/metadata/properties"/>
    <ds:schemaRef ds:uri="http://schemas.microsoft.com/office/infopath/2007/PartnerControls"/>
    <ds:schemaRef ds:uri="52280211-e147-47f3-b385-2a30019c8569"/>
    <ds:schemaRef ds:uri="00d51d2c-85f7-420d-ac62-c4d49cb05b94"/>
  </ds:schemaRefs>
</ds:datastoreItem>
</file>

<file path=customXml/itemProps2.xml><?xml version="1.0" encoding="utf-8"?>
<ds:datastoreItem xmlns:ds="http://schemas.openxmlformats.org/officeDocument/2006/customXml" ds:itemID="{EBBC1F56-4AD4-40F6-A4EC-754C2B8996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BAF00CE-886B-489B-9AEF-24367A92F2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2280211-e147-47f3-b385-2a30019c8569"/>
    <ds:schemaRef ds:uri="00d51d2c-85f7-420d-ac62-c4d49cb05b9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316</Words>
  <Application>Microsoft Office PowerPoint</Application>
  <PresentationFormat>Panorámica</PresentationFormat>
  <Paragraphs>149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Office Theme</vt:lpstr>
      <vt:lpstr>La relación laboral</vt:lpstr>
      <vt:lpstr>Requisitos de la relación laboral </vt:lpstr>
      <vt:lpstr>Presentación de PowerPoint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  <vt:lpstr>¿ TIENE RELACIÓN LABORAL?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/>
  <cp:lastModifiedBy>Rodrigo Tapiador Cano</cp:lastModifiedBy>
  <cp:revision>376</cp:revision>
  <dcterms:created xsi:type="dcterms:W3CDTF">2022-09-14T18:37:22Z</dcterms:created>
  <dcterms:modified xsi:type="dcterms:W3CDTF">2023-11-18T10:28:35Z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0x0101001D77853772F79F4C95BC356D293B9D0D</vt:lpwstr>
  </property>
</Properties>
</file>

<file path=docProps/thumbnail.jpeg>
</file>